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sldIdLst>
    <p:sldId id="257" r:id="rId2"/>
    <p:sldId id="259" r:id="rId3"/>
    <p:sldId id="260" r:id="rId4"/>
    <p:sldId id="261" r:id="rId5"/>
    <p:sldId id="258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2C68F07-7F5F-47FA-B39B-E05C962EE1A8}">
          <p14:sldIdLst>
            <p14:sldId id="257"/>
            <p14:sldId id="259"/>
            <p14:sldId id="260"/>
            <p14:sldId id="261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343E-3550-4191-B327-633F9FA4953A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139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343E-3550-4191-B327-633F9FA4953A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441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343E-3550-4191-B327-633F9FA4953A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11934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343E-3550-4191-B327-633F9FA4953A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8890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343E-3550-4191-B327-633F9FA4953A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73541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343E-3550-4191-B327-633F9FA4953A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773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343E-3550-4191-B327-633F9FA4953A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807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343E-3550-4191-B327-633F9FA4953A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43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343E-3550-4191-B327-633F9FA4953A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429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343E-3550-4191-B327-633F9FA4953A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306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343E-3550-4191-B327-633F9FA4953A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378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343E-3550-4191-B327-633F9FA4953A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4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343E-3550-4191-B327-633F9FA4953A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821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343E-3550-4191-B327-633F9FA4953A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571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343E-3550-4191-B327-633F9FA4953A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79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343E-3550-4191-B327-633F9FA4953A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772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91343E-3550-4191-B327-633F9FA4953A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40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5A4F175-B8E8-B4AE-1ADD-A7B9CBED0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" y="-6252"/>
            <a:ext cx="12188043" cy="648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376E54-ECF8-5B5D-B3EC-D0E5B6CB1C2A}"/>
              </a:ext>
            </a:extLst>
          </p:cNvPr>
          <p:cNvSpPr txBox="1"/>
          <p:nvPr/>
        </p:nvSpPr>
        <p:spPr>
          <a:xfrm>
            <a:off x="758460" y="532955"/>
            <a:ext cx="4161411" cy="12618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28575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a:rPr>
              <a:t>Corn </a:t>
            </a:r>
            <a:r>
              <a:rPr lang="en-US" sz="3600" b="1" dirty="0">
                <a:ln w="28575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a:rPr>
              <a:t>Leaf Disease Classification</a:t>
            </a:r>
            <a:endParaRPr lang="en-US" sz="4000" b="1" dirty="0"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F0E9C7-D8CC-88D7-A4FB-F0D3EB5CE2C2}"/>
              </a:ext>
            </a:extLst>
          </p:cNvPr>
          <p:cNvSpPr txBox="1"/>
          <p:nvPr/>
        </p:nvSpPr>
        <p:spPr>
          <a:xfrm>
            <a:off x="324565" y="1925907"/>
            <a:ext cx="50291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28575">
                  <a:solidFill>
                    <a:srgbClr val="FFFF00"/>
                  </a:solidFill>
                </a:ln>
              </a:rPr>
              <a:t>A Convolutional Neural Network Analysis</a:t>
            </a:r>
          </a:p>
          <a:p>
            <a:pPr algn="ctr"/>
            <a:r>
              <a:rPr lang="en-US" sz="3600" b="1" dirty="0">
                <a:ln w="28575">
                  <a:solidFill>
                    <a:srgbClr val="FFFF00"/>
                  </a:solidFill>
                </a:ln>
              </a:rPr>
              <a:t>By Clement Chen </a:t>
            </a:r>
          </a:p>
        </p:txBody>
      </p:sp>
    </p:spTree>
    <p:extLst>
      <p:ext uri="{BB962C8B-B14F-4D97-AF65-F5344CB8AC3E}">
        <p14:creationId xmlns:p14="http://schemas.microsoft.com/office/powerpoint/2010/main" val="3934496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DA89D07-0B07-AF59-E0CE-2C606978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275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2F7B544-D59A-F6EA-AA0F-9515F70B4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002" y="494363"/>
            <a:ext cx="5681159" cy="1086152"/>
          </a:xfrm>
        </p:spPr>
        <p:txBody>
          <a:bodyPr/>
          <a:lstStyle/>
          <a:p>
            <a:r>
              <a:rPr lang="en-US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The Problem: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C6D3B24-BA1C-6F03-07AE-02F27571F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744" y="1319868"/>
            <a:ext cx="8915400" cy="3777622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en-US" b="1" cap="none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rPr>
              <a:t>Corn leaf diseases are diverse and prevalent causing millions in losses each year</a:t>
            </a:r>
          </a:p>
          <a:p>
            <a:pPr>
              <a:buClrTx/>
            </a:pPr>
            <a:r>
              <a:rPr lang="en-US" b="1" cap="none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rPr>
              <a:t>Current way of identifying corn leaf disease is through slow laboratory testing</a:t>
            </a:r>
          </a:p>
          <a:p>
            <a:pPr>
              <a:buClrTx/>
            </a:pPr>
            <a:r>
              <a:rPr lang="en-US" b="1" cap="none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rPr>
              <a:t>Human identification can be prone to errors</a:t>
            </a:r>
          </a:p>
          <a:p>
            <a:pPr marL="0" indent="0">
              <a:buClrTx/>
              <a:buNone/>
            </a:pPr>
            <a:r>
              <a:rPr lang="en-US" b="1" cap="none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rPr>
              <a:t>	</a:t>
            </a:r>
          </a:p>
          <a:p>
            <a:pPr marL="0" indent="0">
              <a:buClrTx/>
              <a:buNone/>
            </a:pPr>
            <a:r>
              <a:rPr lang="en-US" b="1" cap="none" dirty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rPr>
              <a:t>	Can we develop a machine learning algorithm that can 	predict corn leaf disease?</a:t>
            </a:r>
          </a:p>
        </p:txBody>
      </p:sp>
    </p:spTree>
    <p:extLst>
      <p:ext uri="{BB962C8B-B14F-4D97-AF65-F5344CB8AC3E}">
        <p14:creationId xmlns:p14="http://schemas.microsoft.com/office/powerpoint/2010/main" val="4253985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B40DD2-3ED9-E447-D7EB-886D26A02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484" y="361495"/>
            <a:ext cx="7636516" cy="589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27103F-4CD7-D063-9171-2A726D375125}"/>
              </a:ext>
            </a:extLst>
          </p:cNvPr>
          <p:cNvSpPr txBox="1"/>
          <p:nvPr/>
        </p:nvSpPr>
        <p:spPr>
          <a:xfrm>
            <a:off x="562097" y="1438153"/>
            <a:ext cx="3684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 Would Find This Analysis Useful?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496084-29D5-6B45-912F-60F7FD5A2125}"/>
              </a:ext>
            </a:extLst>
          </p:cNvPr>
          <p:cNvSpPr txBox="1"/>
          <p:nvPr/>
        </p:nvSpPr>
        <p:spPr>
          <a:xfrm>
            <a:off x="456836" y="1833228"/>
            <a:ext cx="41520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• Farmers</a:t>
            </a:r>
          </a:p>
          <a:p>
            <a:endParaRPr lang="en-US" dirty="0"/>
          </a:p>
          <a:p>
            <a:r>
              <a:rPr lang="en-US" dirty="0"/>
              <a:t>• Food and Beverage Corporations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• Energy Industry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8C05DBF-6084-F666-E261-982028392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78" y="3999151"/>
            <a:ext cx="1380819" cy="487348"/>
          </a:xfrm>
          <a:prstGeom prst="rect">
            <a:avLst/>
          </a:prstGeom>
          <a:noFill/>
          <a:ln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C5DECFC-34A2-27D7-BF3E-232C4845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493" y="5529242"/>
            <a:ext cx="1638597" cy="454401"/>
          </a:xfrm>
          <a:prstGeom prst="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National Corn Growers Association">
            <a:extLst>
              <a:ext uri="{FF2B5EF4-FFF2-40B4-BE49-F238E27FC236}">
                <a16:creationId xmlns:a16="http://schemas.microsoft.com/office/drawing/2014/main" id="{D23DB156-ABFD-9C41-2291-606A295A5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24" y="4907318"/>
            <a:ext cx="1905000" cy="1076325"/>
          </a:xfrm>
          <a:prstGeom prst="rect">
            <a:avLst/>
          </a:prstGeom>
          <a:noFill/>
          <a:ln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Exxon &amp; Mobil Stations - Home | Facebook">
            <a:extLst>
              <a:ext uri="{FF2B5EF4-FFF2-40B4-BE49-F238E27FC236}">
                <a16:creationId xmlns:a16="http://schemas.microsoft.com/office/drawing/2014/main" id="{BA8C8C17-2228-83CB-1ECD-E1DD0B1E4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783" y="3547445"/>
            <a:ext cx="1490575" cy="1490575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118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14E72-81EE-C0F3-185B-F80DEB271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8518" y="1647038"/>
            <a:ext cx="4197482" cy="377762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• RGB JPEG images of various dimensions</a:t>
            </a:r>
          </a:p>
          <a:p>
            <a:pPr marL="0" indent="0">
              <a:buNone/>
            </a:pPr>
            <a:r>
              <a:rPr lang="en-US" dirty="0"/>
              <a:t>• Source: </a:t>
            </a:r>
            <a:r>
              <a:rPr lang="en-US" dirty="0" err="1"/>
              <a:t>PlantDoc</a:t>
            </a:r>
            <a:r>
              <a:rPr lang="en-US" dirty="0"/>
              <a:t> and </a:t>
            </a:r>
            <a:r>
              <a:rPr lang="en-US" dirty="0" err="1"/>
              <a:t>PlantVillage</a:t>
            </a:r>
            <a:r>
              <a:rPr lang="en-US" dirty="0"/>
              <a:t> datasets</a:t>
            </a:r>
          </a:p>
          <a:p>
            <a:pPr marL="0" indent="0">
              <a:buNone/>
            </a:pPr>
            <a:r>
              <a:rPr lang="en-US" dirty="0"/>
              <a:t>• 4 classes: Blight, Common Rust, Gray Leaf Spot, and Healthy with 1146,1306, 574, and 1162 instances respectively</a:t>
            </a:r>
          </a:p>
          <a:p>
            <a:pPr marL="0" indent="0">
              <a:buNone/>
            </a:pPr>
            <a:r>
              <a:rPr lang="en-US" dirty="0"/>
              <a:t>• The images have varying backgrounds, lightning, and can part of a leaf or contain multiple plants. Some images are partially occluded.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7FEA76-E531-5685-B001-767E51FDA2ED}"/>
              </a:ext>
            </a:extLst>
          </p:cNvPr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Corn Leaf Dataset</a:t>
            </a:r>
          </a:p>
        </p:txBody>
      </p:sp>
      <p:pic>
        <p:nvPicPr>
          <p:cNvPr id="3074" name="Picture 2" descr="Raw Blight Examples">
            <a:extLst>
              <a:ext uri="{FF2B5EF4-FFF2-40B4-BE49-F238E27FC236}">
                <a16:creationId xmlns:a16="http://schemas.microsoft.com/office/drawing/2014/main" id="{309E6376-A0FE-4E75-54E6-FC8B3023E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737" y="1416955"/>
            <a:ext cx="5248275" cy="43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006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B1913-0CA6-3BD3-FF58-86BFC05F2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A22DA-A2C0-374E-A3F8-7CDC5675D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705711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1379</TotalTime>
  <Words>149</Words>
  <Application>Microsoft Office PowerPoint</Application>
  <PresentationFormat>Widescreen</PresentationFormat>
  <Paragraphs>20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Century Gothic</vt:lpstr>
      <vt:lpstr>Wingdings 3</vt:lpstr>
      <vt:lpstr>Wisp</vt:lpstr>
      <vt:lpstr>PowerPoint Presentation</vt:lpstr>
      <vt:lpstr>The Problem: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Clement Chen</dc:creator>
  <cp:lastModifiedBy>Clement Chen</cp:lastModifiedBy>
  <cp:revision>6</cp:revision>
  <dcterms:created xsi:type="dcterms:W3CDTF">2023-06-02T16:53:59Z</dcterms:created>
  <dcterms:modified xsi:type="dcterms:W3CDTF">2023-06-12T19:27:33Z</dcterms:modified>
</cp:coreProperties>
</file>